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>
        <p:scale>
          <a:sx n="125" d="100"/>
          <a:sy n="125" d="100"/>
        </p:scale>
        <p:origin x="1092" y="-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Block float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of these blocks have the same mass.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all float in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35612" y="1963977"/>
            <a:ext cx="7437013" cy="3407442"/>
            <a:chOff x="835612" y="1963977"/>
            <a:chExt cx="7437013" cy="3407442"/>
          </a:xfrm>
        </p:grpSpPr>
        <p:grpSp>
          <p:nvGrpSpPr>
            <p:cNvPr id="13" name="Group 12"/>
            <p:cNvGrpSpPr/>
            <p:nvPr/>
          </p:nvGrpSpPr>
          <p:grpSpPr>
            <a:xfrm>
              <a:off x="835612" y="1963977"/>
              <a:ext cx="7437013" cy="3407442"/>
              <a:chOff x="707366" y="1981230"/>
              <a:chExt cx="7437013" cy="3407442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707366" y="2906430"/>
                <a:ext cx="2173857" cy="2482242"/>
                <a:chOff x="707366" y="2906430"/>
                <a:chExt cx="2173857" cy="2482242"/>
              </a:xfrm>
            </p:grpSpPr>
            <p:sp>
              <p:nvSpPr>
                <p:cNvPr id="2" name="Cube 1"/>
                <p:cNvSpPr/>
                <p:nvPr/>
              </p:nvSpPr>
              <p:spPr>
                <a:xfrm>
                  <a:off x="1009494" y="2906430"/>
                  <a:ext cx="1569600" cy="1569600"/>
                </a:xfrm>
                <a:prstGeom prst="cub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707366" y="4650008"/>
                  <a:ext cx="2173857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1200"/>
                    </a:spcAft>
                  </a:pPr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Plastic</a:t>
                  </a:r>
                </a:p>
                <a:p>
                  <a:pPr algn="ctr"/>
                  <a:r>
                    <a:rPr lang="en-GB" sz="1400" i="1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(HD Polyethylene)</a:t>
                  </a:r>
                  <a:endParaRPr lang="en-GB" sz="14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5" name="Group 4"/>
              <p:cNvGrpSpPr/>
              <p:nvPr/>
            </p:nvGrpSpPr>
            <p:grpSpPr>
              <a:xfrm>
                <a:off x="3178472" y="1981230"/>
                <a:ext cx="2494800" cy="3038110"/>
                <a:chOff x="3299819" y="1981230"/>
                <a:chExt cx="2494800" cy="3038110"/>
              </a:xfrm>
            </p:grpSpPr>
            <p:sp>
              <p:nvSpPr>
                <p:cNvPr id="6" name="Cube 5"/>
                <p:cNvSpPr/>
                <p:nvPr/>
              </p:nvSpPr>
              <p:spPr>
                <a:xfrm>
                  <a:off x="3299819" y="1981230"/>
                  <a:ext cx="2494800" cy="2494800"/>
                </a:xfrm>
                <a:prstGeom prst="cube">
                  <a:avLst/>
                </a:prstGeom>
                <a:blipFill>
                  <a:blip r:embed="rId4"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3460291" y="4650008"/>
                  <a:ext cx="21738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Cork</a:t>
                  </a: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5970522" y="2726430"/>
                <a:ext cx="2173857" cy="2292910"/>
                <a:chOff x="5970522" y="2726430"/>
                <a:chExt cx="2173857" cy="2292910"/>
              </a:xfrm>
            </p:grpSpPr>
            <p:sp>
              <p:nvSpPr>
                <p:cNvPr id="7" name="Cube 6"/>
                <p:cNvSpPr/>
                <p:nvPr/>
              </p:nvSpPr>
              <p:spPr>
                <a:xfrm>
                  <a:off x="6182650" y="2726430"/>
                  <a:ext cx="1749600" cy="1749600"/>
                </a:xfrm>
                <a:prstGeom prst="cube">
                  <a:avLst/>
                </a:prstGeom>
                <a:blipFill>
                  <a:blip r:embed="rId5"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5970522" y="4650008"/>
                  <a:ext cx="21738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Wood</a:t>
                  </a:r>
                </a:p>
              </p:txBody>
            </p:sp>
          </p:grpSp>
        </p:grpSp>
        <p:sp>
          <p:nvSpPr>
            <p:cNvPr id="14" name="TextBox 13"/>
            <p:cNvSpPr txBox="1"/>
            <p:nvPr/>
          </p:nvSpPr>
          <p:spPr>
            <a:xfrm>
              <a:off x="1137740" y="3673977"/>
              <a:ext cx="11913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80 g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10895" y="3626345"/>
              <a:ext cx="13234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80 g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06716" y="3335423"/>
              <a:ext cx="18719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80 g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Block float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the blocks are floating in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do you think about these statements?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8097" y="1140905"/>
            <a:ext cx="8494693" cy="2835096"/>
            <a:chOff x="307887" y="2554178"/>
            <a:chExt cx="8494693" cy="2835096"/>
          </a:xfrm>
        </p:grpSpPr>
        <p:grpSp>
          <p:nvGrpSpPr>
            <p:cNvPr id="7" name="Group 6"/>
            <p:cNvGrpSpPr/>
            <p:nvPr/>
          </p:nvGrpSpPr>
          <p:grpSpPr>
            <a:xfrm>
              <a:off x="6070289" y="2554178"/>
              <a:ext cx="2732291" cy="838779"/>
              <a:chOff x="6070289" y="2554178"/>
              <a:chExt cx="2732291" cy="838779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6070289" y="2554178"/>
                <a:ext cx="2730061" cy="838779"/>
                <a:chOff x="6070289" y="2554178"/>
                <a:chExt cx="2730061" cy="838779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6070289" y="2554178"/>
                  <a:ext cx="2730061" cy="838779"/>
                  <a:chOff x="5846013" y="2252878"/>
                  <a:chExt cx="2954337" cy="544861"/>
                </a:xfrm>
              </p:grpSpPr>
              <p:sp>
                <p:nvSpPr>
                  <p:cNvPr id="69" name="Rectangle 68"/>
                  <p:cNvSpPr/>
                  <p:nvPr/>
                </p:nvSpPr>
                <p:spPr>
                  <a:xfrm>
                    <a:off x="5846013" y="2252878"/>
                    <a:ext cx="2954337" cy="540142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rgbClr val="10253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70" name="Straight Connector 69"/>
                  <p:cNvCxnSpPr/>
                  <p:nvPr/>
                </p:nvCxnSpPr>
                <p:spPr>
                  <a:xfrm>
                    <a:off x="7323826" y="2252879"/>
                    <a:ext cx="0" cy="540142"/>
                  </a:xfrm>
                  <a:prstGeom prst="line">
                    <a:avLst/>
                  </a:prstGeom>
                  <a:ln>
                    <a:solidFill>
                      <a:srgbClr val="10253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/>
                  <p:nvPr/>
                </p:nvCxnSpPr>
                <p:spPr>
                  <a:xfrm>
                    <a:off x="6584919" y="2257597"/>
                    <a:ext cx="0" cy="540142"/>
                  </a:xfrm>
                  <a:prstGeom prst="line">
                    <a:avLst/>
                  </a:prstGeom>
                  <a:ln>
                    <a:solidFill>
                      <a:srgbClr val="10253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/>
                  <p:nvPr/>
                </p:nvCxnSpPr>
                <p:spPr>
                  <a:xfrm>
                    <a:off x="8062087" y="2255108"/>
                    <a:ext cx="0" cy="540142"/>
                  </a:xfrm>
                  <a:prstGeom prst="line">
                    <a:avLst/>
                  </a:prstGeom>
                  <a:ln>
                    <a:solidFill>
                      <a:srgbClr val="10253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" name="TextBox 5"/>
                <p:cNvSpPr txBox="1"/>
                <p:nvPr/>
              </p:nvSpPr>
              <p:spPr>
                <a:xfrm>
                  <a:off x="6070289" y="2557861"/>
                  <a:ext cx="684000" cy="8309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I am </a:t>
                  </a:r>
                  <a:r>
                    <a:rPr lang="en-GB" sz="1200" b="1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sure</a:t>
                  </a:r>
                  <a:r>
                    <a:rPr lang="en-GB" sz="1200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 this is right</a:t>
                  </a:r>
                  <a:endParaRPr lang="en-GB" sz="1200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6756237" y="2557861"/>
                  <a:ext cx="684000" cy="8309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I </a:t>
                  </a:r>
                  <a:r>
                    <a:rPr lang="en-GB" sz="1200" b="1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think</a:t>
                  </a:r>
                  <a:r>
                    <a:rPr lang="en-GB" sz="1200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 this is right</a:t>
                  </a:r>
                  <a:endParaRPr lang="en-GB" sz="1200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7435318" y="2557861"/>
                  <a:ext cx="684000" cy="8309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I </a:t>
                  </a:r>
                  <a:r>
                    <a:rPr lang="en-GB" sz="1200" b="1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think</a:t>
                  </a:r>
                  <a:r>
                    <a:rPr lang="en-GB" sz="1200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 this is wrong</a:t>
                  </a:r>
                  <a:endParaRPr lang="en-GB" sz="1200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80" name="TextBox 79"/>
              <p:cNvSpPr txBox="1"/>
              <p:nvPr/>
            </p:nvSpPr>
            <p:spPr>
              <a:xfrm>
                <a:off x="8118580" y="2557861"/>
                <a:ext cx="68400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 am </a:t>
                </a:r>
                <a:r>
                  <a:rPr lang="en-GB" sz="1200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sure</a:t>
                </a:r>
                <a:r>
                  <a:rPr lang="en-GB" sz="12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this is wrong</a:t>
                </a:r>
                <a:endParaRPr lang="en-GB" sz="12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307887" y="3509476"/>
              <a:ext cx="5687471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07887" y="4169294"/>
              <a:ext cx="5687471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07887" y="4829112"/>
              <a:ext cx="5687471" cy="540000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45062" y="3597210"/>
              <a:ext cx="319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01412" y="3594881"/>
              <a:ext cx="5293945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plastic block has the </a:t>
              </a:r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bigg</a:t>
              </a:r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est density.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5062" y="4254628"/>
              <a:ext cx="319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01412" y="4252299"/>
              <a:ext cx="5293945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Water pushes up on each block with the same sized force.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45062" y="4914446"/>
              <a:ext cx="319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00310" y="4912117"/>
              <a:ext cx="5136816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blocks float like they are shown here:-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6070289" y="3509476"/>
              <a:ext cx="2730061" cy="544860"/>
              <a:chOff x="5846013" y="2914258"/>
              <a:chExt cx="2954337" cy="544860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5846013" y="2914258"/>
                <a:ext cx="2954337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" name="Straight Connector 4"/>
              <p:cNvCxnSpPr/>
              <p:nvPr/>
            </p:nvCxnSpPr>
            <p:spPr>
              <a:xfrm>
                <a:off x="7323826" y="2914258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6584919" y="2918976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8062087" y="2916487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6070289" y="4169294"/>
              <a:ext cx="2730061" cy="544860"/>
              <a:chOff x="5846013" y="3574076"/>
              <a:chExt cx="2954337" cy="544860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5846013" y="3574076"/>
                <a:ext cx="2954337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>
                <a:off x="7320305" y="3574076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6581398" y="3578794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8058566" y="3576305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/>
            <p:cNvGrpSpPr/>
            <p:nvPr/>
          </p:nvGrpSpPr>
          <p:grpSpPr>
            <a:xfrm>
              <a:off x="6070289" y="4829108"/>
              <a:ext cx="2730061" cy="560166"/>
              <a:chOff x="5846013" y="4233894"/>
              <a:chExt cx="2954337" cy="256982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5846013" y="4233894"/>
                <a:ext cx="2954337" cy="247731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7320305" y="4238427"/>
                <a:ext cx="0" cy="247731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6581398" y="4243145"/>
                <a:ext cx="0" cy="247731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8058566" y="4240656"/>
                <a:ext cx="0" cy="247731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8" name="Picture 10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58" y="4125885"/>
            <a:ext cx="8226502" cy="20916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57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99</TotalTime>
  <Words>103</Words>
  <Application>Microsoft Office PowerPoint</Application>
  <PresentationFormat>On-screen Show (4:3)</PresentationFormat>
  <Paragraphs>24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2019-10-29T09:06:15Z</dcterms:created>
  <dcterms:modified xsi:type="dcterms:W3CDTF">2019-10-29T10:45:33Z</dcterms:modified>
</cp:coreProperties>
</file>